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2" r:id="rId4"/>
    <p:sldId id="259" r:id="rId5"/>
    <p:sldId id="266" r:id="rId6"/>
    <p:sldId id="261" r:id="rId7"/>
    <p:sldId id="263" r:id="rId8"/>
    <p:sldId id="264" r:id="rId9"/>
    <p:sldId id="265" r:id="rId10"/>
    <p:sldId id="258" r:id="rId11"/>
    <p:sldId id="267" r:id="rId12"/>
    <p:sldId id="268" r:id="rId13"/>
    <p:sldId id="25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A51D1-7B65-4133-BFFB-3ED5D6116193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448A7-ACFF-4820-8DD6-A40F82257B9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3CA-959F-45C0-8B30-578933B0E34B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65C-C6EB-459B-BF89-E54183A952D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3CA-959F-45C0-8B30-578933B0E34B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65C-C6EB-459B-BF89-E54183A952D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3CA-959F-45C0-8B30-578933B0E34B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65C-C6EB-459B-BF89-E54183A952D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3CA-959F-45C0-8B30-578933B0E34B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65C-C6EB-459B-BF89-E54183A952D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3CA-959F-45C0-8B30-578933B0E34B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65C-C6EB-459B-BF89-E54183A952D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3CA-959F-45C0-8B30-578933B0E34B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65C-C6EB-459B-BF89-E54183A952D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3CA-959F-45C0-8B30-578933B0E34B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65C-C6EB-459B-BF89-E54183A952D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3CA-959F-45C0-8B30-578933B0E34B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65C-C6EB-459B-BF89-E54183A952D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3CA-959F-45C0-8B30-578933B0E34B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65C-C6EB-459B-BF89-E54183A952D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3CA-959F-45C0-8B30-578933B0E34B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65C-C6EB-459B-BF89-E54183A952D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53CA-959F-45C0-8B30-578933B0E34B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E65C-C6EB-459B-BF89-E54183A952D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553CA-959F-45C0-8B30-578933B0E34B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1E65C-C6EB-459B-BF89-E54183A952DB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006866"/>
            <a:ext cx="9144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4000" dirty="0" smtClean="0"/>
              <a:t>       Le mini basket </a:t>
            </a:r>
            <a:endParaRPr lang="fr-FR" sz="4000" dirty="0"/>
          </a:p>
        </p:txBody>
      </p:sp>
      <p:pic>
        <p:nvPicPr>
          <p:cNvPr id="24578" name="Picture 2" descr="C:\Users\Pc\Downloads\1740601016455.jpg"/>
          <p:cNvPicPr>
            <a:picLocks noChangeAspect="1" noChangeArrowheads="1"/>
          </p:cNvPicPr>
          <p:nvPr/>
        </p:nvPicPr>
        <p:blipFill>
          <a:blip r:embed="rId2"/>
          <a:srcRect t="7141" b="14848"/>
          <a:stretch>
            <a:fillRect/>
          </a:stretch>
        </p:blipFill>
        <p:spPr bwMode="auto">
          <a:xfrm>
            <a:off x="428596" y="857232"/>
            <a:ext cx="2966027" cy="5143536"/>
          </a:xfrm>
          <a:prstGeom prst="rect">
            <a:avLst/>
          </a:prstGeom>
          <a:noFill/>
        </p:spPr>
      </p:pic>
      <p:pic>
        <p:nvPicPr>
          <p:cNvPr id="24580" name="Picture 4" descr="C:\Users\Pc\Downloads\1740601016474.jpg"/>
          <p:cNvPicPr>
            <a:picLocks noChangeAspect="1" noChangeArrowheads="1"/>
          </p:cNvPicPr>
          <p:nvPr/>
        </p:nvPicPr>
        <p:blipFill>
          <a:blip r:embed="rId3"/>
          <a:srcRect l="7537" r="9559"/>
          <a:stretch>
            <a:fillRect/>
          </a:stretch>
        </p:blipFill>
        <p:spPr bwMode="auto">
          <a:xfrm>
            <a:off x="4000496" y="3786190"/>
            <a:ext cx="4714908" cy="2559235"/>
          </a:xfrm>
          <a:prstGeom prst="rect">
            <a:avLst/>
          </a:prstGeom>
          <a:noFill/>
        </p:spPr>
      </p:pic>
      <p:pic>
        <p:nvPicPr>
          <p:cNvPr id="24582" name="Picture 6" descr="C:\Users\Pc\Downloads\1740601016508.jpg"/>
          <p:cNvPicPr>
            <a:picLocks noChangeAspect="1" noChangeArrowheads="1"/>
          </p:cNvPicPr>
          <p:nvPr/>
        </p:nvPicPr>
        <p:blipFill>
          <a:blip r:embed="rId4" cstate="print"/>
          <a:srcRect t="10775" b="51023"/>
          <a:stretch>
            <a:fillRect/>
          </a:stretch>
        </p:blipFill>
        <p:spPr bwMode="auto">
          <a:xfrm>
            <a:off x="3786182" y="285728"/>
            <a:ext cx="2714644" cy="1382740"/>
          </a:xfrm>
          <a:prstGeom prst="rect">
            <a:avLst/>
          </a:prstGeom>
          <a:noFill/>
        </p:spPr>
      </p:pic>
      <p:pic>
        <p:nvPicPr>
          <p:cNvPr id="24584" name="Picture 8" descr="C:\Users\Pc\Downloads\1740601016523.jpg"/>
          <p:cNvPicPr>
            <a:picLocks noChangeAspect="1" noChangeArrowheads="1"/>
          </p:cNvPicPr>
          <p:nvPr/>
        </p:nvPicPr>
        <p:blipFill>
          <a:blip r:embed="rId5" cstate="print"/>
          <a:srcRect l="3758" t="24422" r="13889" b="29499"/>
          <a:stretch>
            <a:fillRect/>
          </a:stretch>
        </p:blipFill>
        <p:spPr bwMode="auto">
          <a:xfrm>
            <a:off x="5552372" y="1643050"/>
            <a:ext cx="323447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L’opération JAP</a:t>
            </a:r>
            <a:endParaRPr lang="fr-FR" dirty="0"/>
          </a:p>
        </p:txBody>
      </p:sp>
      <p:pic>
        <p:nvPicPr>
          <p:cNvPr id="12290" name="Picture 2" descr="Le MiniBasket | FFBB"/>
          <p:cNvPicPr>
            <a:picLocks noChangeAspect="1" noChangeArrowheads="1"/>
          </p:cNvPicPr>
          <p:nvPr/>
        </p:nvPicPr>
        <p:blipFill>
          <a:blip r:embed="rId2"/>
          <a:srcRect t="1312" r="3704" b="2912"/>
          <a:stretch>
            <a:fillRect/>
          </a:stretch>
        </p:blipFill>
        <p:spPr bwMode="auto">
          <a:xfrm>
            <a:off x="428596" y="1428736"/>
            <a:ext cx="3307677" cy="4643470"/>
          </a:xfrm>
          <a:prstGeom prst="rect">
            <a:avLst/>
          </a:prstGeom>
          <a:noFill/>
        </p:spPr>
      </p:pic>
      <p:pic>
        <p:nvPicPr>
          <p:cNvPr id="12292" name="Picture 4" descr="J.A.P | COMITE DU MORBIHAN BASKET-BALL"/>
          <p:cNvPicPr>
            <a:picLocks noChangeAspect="1" noChangeArrowheads="1"/>
          </p:cNvPicPr>
          <p:nvPr/>
        </p:nvPicPr>
        <p:blipFill>
          <a:blip r:embed="rId3" cstate="print"/>
          <a:srcRect l="1533" t="3357" r="3442" b="2639"/>
          <a:stretch>
            <a:fillRect/>
          </a:stretch>
        </p:blipFill>
        <p:spPr bwMode="auto">
          <a:xfrm>
            <a:off x="5072066" y="1428736"/>
            <a:ext cx="3638235" cy="328614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429256" y="5100451"/>
            <a:ext cx="392909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joue, J’arbitre, Je participe!!!</a:t>
            </a:r>
          </a:p>
          <a:p>
            <a:endParaRPr lang="fr-FR" sz="1300" dirty="0" smtClean="0"/>
          </a:p>
          <a:p>
            <a:r>
              <a:rPr lang="fr-FR" dirty="0" smtClean="0"/>
              <a:t>10 jeunes U11 -&gt; 5 filles + 5 gars </a:t>
            </a:r>
          </a:p>
          <a:p>
            <a:r>
              <a:rPr lang="fr-FR" dirty="0" smtClean="0"/>
              <a:t>Application pour suivie </a:t>
            </a:r>
          </a:p>
          <a:p>
            <a:r>
              <a:rPr lang="fr-FR" dirty="0" smtClean="0"/>
              <a:t>Défis / missions à réaliser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projet club 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3214678" y="3143248"/>
            <a:ext cx="2714644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Qui sommes nous? </a:t>
            </a:r>
          </a:p>
          <a:p>
            <a:pPr algn="ctr"/>
            <a:r>
              <a:rPr lang="fr-FR" dirty="0" smtClean="0"/>
              <a:t>Un club…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714348" y="1500174"/>
            <a:ext cx="2214578" cy="12858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Bienveillant et inclusif 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072198" y="1571612"/>
            <a:ext cx="2214578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Compétiteur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857224" y="4929198"/>
            <a:ext cx="2214578" cy="121444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Respectueux et familial 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143636" y="4929198"/>
            <a:ext cx="2143140" cy="121444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Référent en formation jeunes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 venir…</a:t>
            </a:r>
            <a:endParaRPr lang="fr-FR" dirty="0"/>
          </a:p>
        </p:txBody>
      </p:sp>
      <p:pic>
        <p:nvPicPr>
          <p:cNvPr id="2050" name="Picture 2" descr="FNMB 2023 - Affiche 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2071702" cy="2890748"/>
          </a:xfrm>
          <a:prstGeom prst="rect">
            <a:avLst/>
          </a:prstGeom>
          <a:noFill/>
        </p:spPr>
      </p:pic>
      <p:pic>
        <p:nvPicPr>
          <p:cNvPr id="2052" name="Picture 4" descr="C:\Users\Pc\Downloads\1740769117478.jpg"/>
          <p:cNvPicPr>
            <a:picLocks noChangeAspect="1" noChangeArrowheads="1"/>
          </p:cNvPicPr>
          <p:nvPr/>
        </p:nvPicPr>
        <p:blipFill>
          <a:blip r:embed="rId3" cstate="print"/>
          <a:srcRect t="21483" b="15721"/>
          <a:stretch>
            <a:fillRect/>
          </a:stretch>
        </p:blipFill>
        <p:spPr bwMode="auto">
          <a:xfrm>
            <a:off x="5143504" y="1357297"/>
            <a:ext cx="1857388" cy="2592775"/>
          </a:xfrm>
          <a:prstGeom prst="rect">
            <a:avLst/>
          </a:prstGeom>
          <a:noFill/>
        </p:spPr>
      </p:pic>
      <p:pic>
        <p:nvPicPr>
          <p:cNvPr id="2054" name="Picture 6" descr="C:\Users\Pc\Downloads\1740769117514.jpg"/>
          <p:cNvPicPr>
            <a:picLocks noChangeAspect="1" noChangeArrowheads="1"/>
          </p:cNvPicPr>
          <p:nvPr/>
        </p:nvPicPr>
        <p:blipFill>
          <a:blip r:embed="rId4" cstate="print"/>
          <a:srcRect t="13358" b="29869"/>
          <a:stretch>
            <a:fillRect/>
          </a:stretch>
        </p:blipFill>
        <p:spPr bwMode="auto">
          <a:xfrm>
            <a:off x="6786578" y="4000504"/>
            <a:ext cx="1924593" cy="2428892"/>
          </a:xfrm>
          <a:prstGeom prst="rect">
            <a:avLst/>
          </a:prstGeom>
          <a:noFill/>
        </p:spPr>
      </p:pic>
      <p:pic>
        <p:nvPicPr>
          <p:cNvPr id="2056" name="Picture 8" descr="C:\Users\Pc\Downloads\1740769478645.jpg"/>
          <p:cNvPicPr>
            <a:picLocks noChangeAspect="1" noChangeArrowheads="1"/>
          </p:cNvPicPr>
          <p:nvPr/>
        </p:nvPicPr>
        <p:blipFill>
          <a:blip r:embed="rId5"/>
          <a:srcRect l="6250" t="20957" r="5751" b="30142"/>
          <a:stretch>
            <a:fillRect/>
          </a:stretch>
        </p:blipFill>
        <p:spPr bwMode="auto">
          <a:xfrm>
            <a:off x="2500298" y="3500438"/>
            <a:ext cx="242889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/>
          <a:lstStyle/>
          <a:p>
            <a:r>
              <a:rPr lang="fr-FR" dirty="0" smtClean="0"/>
              <a:t>Merci d’être venu et de nous avoir écoutés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214346" y="307181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On est à votre écoute si vous avez des questions, si vous voulez nous dire votre ressentis, si vous voulez nous partagez quelque chose… Bref tous ce qui est constructif on est preneur!!!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143240" y="6077570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PS: on est preneur de toutes les photos d’équipes, de match ou d’entraînement que vous prenez </a:t>
            </a:r>
            <a:r>
              <a:rPr lang="fr-FR" dirty="0" smtClean="0">
                <a:sym typeface="Wingdings" pitchFamily="2" charset="2"/>
              </a:rPr>
              <a:t>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3314" name="Picture 2" descr="Famille De Basket-ball Vectores, Ilustraciones y Gráficos - 123RF"/>
          <p:cNvPicPr>
            <a:picLocks noChangeAspect="1" noChangeArrowheads="1"/>
          </p:cNvPicPr>
          <p:nvPr/>
        </p:nvPicPr>
        <p:blipFill>
          <a:blip r:embed="rId2"/>
          <a:srcRect l="10000" t="16667" r="8333" b="14999"/>
          <a:stretch>
            <a:fillRect/>
          </a:stretch>
        </p:blipFill>
        <p:spPr bwMode="auto">
          <a:xfrm>
            <a:off x="6143636" y="2786058"/>
            <a:ext cx="273206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643050"/>
            <a:ext cx="914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/>
              <a:t>I.) La définition du mini basket </a:t>
            </a:r>
          </a:p>
          <a:p>
            <a:endParaRPr lang="fr-FR" sz="1500" dirty="0" smtClean="0"/>
          </a:p>
          <a:p>
            <a:r>
              <a:rPr lang="fr-FR" sz="3000" dirty="0" smtClean="0"/>
              <a:t>II.) L’équipe des </a:t>
            </a:r>
            <a:r>
              <a:rPr lang="fr-FR" sz="3000" dirty="0" err="1" smtClean="0"/>
              <a:t>encadrants</a:t>
            </a:r>
            <a:endParaRPr lang="fr-FR" sz="3000" dirty="0" smtClean="0"/>
          </a:p>
          <a:p>
            <a:endParaRPr lang="fr-FR" sz="1500" dirty="0" smtClean="0"/>
          </a:p>
          <a:p>
            <a:r>
              <a:rPr lang="fr-FR" sz="3000" dirty="0" smtClean="0"/>
              <a:t>III.) Les jeunes </a:t>
            </a:r>
          </a:p>
          <a:p>
            <a:endParaRPr lang="fr-FR" sz="1500" dirty="0" smtClean="0"/>
          </a:p>
          <a:p>
            <a:r>
              <a:rPr lang="fr-FR" sz="3000" dirty="0" smtClean="0"/>
              <a:t>IV.) Les parents </a:t>
            </a:r>
          </a:p>
          <a:p>
            <a:endParaRPr lang="fr-FR" sz="1500" dirty="0" smtClean="0"/>
          </a:p>
          <a:p>
            <a:r>
              <a:rPr lang="fr-FR" sz="3000" dirty="0" smtClean="0"/>
              <a:t>V.) L’opération JAP</a:t>
            </a:r>
          </a:p>
          <a:p>
            <a:endParaRPr lang="fr-FR" sz="1500" dirty="0" smtClean="0"/>
          </a:p>
          <a:p>
            <a:r>
              <a:rPr lang="fr-FR" sz="3000" dirty="0" smtClean="0"/>
              <a:t>VI.) Le projet club spécial mini basket</a:t>
            </a:r>
          </a:p>
          <a:p>
            <a:endParaRPr lang="fr-FR" sz="1500" dirty="0" smtClean="0"/>
          </a:p>
          <a:p>
            <a:r>
              <a:rPr lang="fr-FR" sz="3000" dirty="0" smtClean="0"/>
              <a:t>VII.) Question… </a:t>
            </a:r>
          </a:p>
          <a:p>
            <a:endParaRPr lang="fr-FR" dirty="0"/>
          </a:p>
        </p:txBody>
      </p:sp>
      <p:pic>
        <p:nvPicPr>
          <p:cNvPr id="10242" name="Picture 2" descr="29 900+ Ballon De Basket Stock Illustrations, graphiques vectoriels libre  de droits et Clip Art - iStock | Ballon de football, Balle de tennis,  Panier de basket"/>
          <p:cNvPicPr>
            <a:picLocks noChangeAspect="1" noChangeArrowheads="1"/>
          </p:cNvPicPr>
          <p:nvPr/>
        </p:nvPicPr>
        <p:blipFill>
          <a:blip r:embed="rId2"/>
          <a:srcRect l="19517" t="20996" r="21272" b="20180"/>
          <a:stretch>
            <a:fillRect/>
          </a:stretch>
        </p:blipFill>
        <p:spPr bwMode="auto">
          <a:xfrm rot="10800000">
            <a:off x="7000892" y="428604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85720" y="2071678"/>
            <a:ext cx="714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MiniBasket</a:t>
            </a:r>
            <a:r>
              <a:rPr lang="fr-FR" dirty="0" smtClean="0"/>
              <a:t> initie les jeunes de 6 à 12ans</a:t>
            </a:r>
          </a:p>
          <a:p>
            <a:r>
              <a:rPr lang="fr-FR" dirty="0" smtClean="0"/>
              <a:t>à la vie sportive en général, et au basket</a:t>
            </a:r>
          </a:p>
          <a:p>
            <a:r>
              <a:rPr lang="fr-FR" dirty="0"/>
              <a:t>e</a:t>
            </a:r>
            <a:r>
              <a:rPr lang="fr-FR" dirty="0" smtClean="0"/>
              <a:t>n particulier.</a:t>
            </a:r>
          </a:p>
          <a:p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 err="1" smtClean="0"/>
              <a:t>MiniBasket</a:t>
            </a:r>
            <a:r>
              <a:rPr lang="fr-FR" dirty="0" smtClean="0"/>
              <a:t> se pratique dans un esprit</a:t>
            </a:r>
          </a:p>
          <a:p>
            <a:r>
              <a:rPr lang="fr-FR" dirty="0"/>
              <a:t>d</a:t>
            </a:r>
            <a:r>
              <a:rPr lang="fr-FR" dirty="0" smtClean="0"/>
              <a:t>e loyauté et de camaraderie. </a:t>
            </a:r>
          </a:p>
          <a:p>
            <a:endParaRPr lang="fr-FR" dirty="0" smtClean="0"/>
          </a:p>
          <a:p>
            <a:r>
              <a:rPr lang="fr-FR" dirty="0" smtClean="0"/>
              <a:t>C’est un moment de partage entre </a:t>
            </a:r>
          </a:p>
          <a:p>
            <a:r>
              <a:rPr lang="fr-FR" dirty="0" smtClean="0"/>
              <a:t>plusieurs enfants qui leur permet de </a:t>
            </a:r>
          </a:p>
          <a:p>
            <a:r>
              <a:rPr lang="fr-FR" dirty="0" smtClean="0"/>
              <a:t>découvrir les valeurs du sport comme</a:t>
            </a:r>
          </a:p>
          <a:p>
            <a:r>
              <a:rPr lang="fr-FR" dirty="0" smtClean="0"/>
              <a:t>l’esprit d’équipe, le fairplay… </a:t>
            </a:r>
            <a:endParaRPr lang="fr-FR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0512" y="357166"/>
            <a:ext cx="4265828" cy="611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fr-FR" sz="4500" dirty="0" smtClean="0"/>
              <a:t>L’équipe </a:t>
            </a:r>
            <a:r>
              <a:rPr lang="fr-FR" sz="4500" dirty="0" err="1" smtClean="0"/>
              <a:t>encadrante</a:t>
            </a:r>
            <a:endParaRPr lang="fr-FR" sz="4500" dirty="0"/>
          </a:p>
        </p:txBody>
      </p:sp>
      <p:pic>
        <p:nvPicPr>
          <p:cNvPr id="11266" name="Picture 2" descr="C:\Users\Pc\Downloads\organigramme héd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868"/>
            <a:ext cx="9154066" cy="2081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57554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Code de </a:t>
            </a:r>
            <a:br>
              <a:rPr lang="fr-FR" dirty="0" smtClean="0"/>
            </a:br>
            <a:r>
              <a:rPr lang="fr-FR" dirty="0" smtClean="0"/>
              <a:t>conduite des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err="1" smtClean="0"/>
              <a:t>encadrants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rcRect l="4660" t="2310" r="3102" b="3082"/>
          <a:stretch>
            <a:fillRect/>
          </a:stretch>
        </p:blipFill>
        <p:spPr bwMode="auto">
          <a:xfrm>
            <a:off x="285720" y="285728"/>
            <a:ext cx="457203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fr-FR" dirty="0" smtClean="0"/>
              <a:t>Les jeunes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14282" y="3728869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dirty="0" smtClean="0"/>
              <a:t> Les entraînements</a:t>
            </a:r>
          </a:p>
          <a:p>
            <a:pPr>
              <a:buFontTx/>
              <a:buChar char="-"/>
            </a:pPr>
            <a:r>
              <a:rPr lang="fr-FR" dirty="0" smtClean="0"/>
              <a:t> Les matchs</a:t>
            </a:r>
          </a:p>
          <a:p>
            <a:pPr>
              <a:buFontTx/>
              <a:buChar char="-"/>
            </a:pPr>
            <a:r>
              <a:rPr lang="fr-FR" dirty="0" smtClean="0"/>
              <a:t> Les animations</a:t>
            </a:r>
          </a:p>
          <a:p>
            <a:pPr>
              <a:buFontTx/>
              <a:buChar char="-"/>
            </a:pPr>
            <a:r>
              <a:rPr lang="fr-FR" dirty="0" smtClean="0"/>
              <a:t> La vie du club </a:t>
            </a:r>
            <a:endParaRPr lang="fr-FR" dirty="0"/>
          </a:p>
        </p:txBody>
      </p:sp>
      <p:pic>
        <p:nvPicPr>
          <p:cNvPr id="9218" name="Picture 2" descr="Micro Basket | Comité de la Manche de Basketball"/>
          <p:cNvPicPr>
            <a:picLocks noChangeAspect="1" noChangeArrowheads="1"/>
          </p:cNvPicPr>
          <p:nvPr/>
        </p:nvPicPr>
        <p:blipFill>
          <a:blip r:embed="rId2"/>
          <a:srcRect l="12255" t="1563" r="6862" b="4687"/>
          <a:stretch>
            <a:fillRect/>
          </a:stretch>
        </p:blipFill>
        <p:spPr bwMode="auto">
          <a:xfrm>
            <a:off x="7358082" y="357166"/>
            <a:ext cx="1414472" cy="2571768"/>
          </a:xfrm>
          <a:prstGeom prst="rect">
            <a:avLst/>
          </a:prstGeom>
          <a:noFill/>
        </p:spPr>
      </p:pic>
      <p:pic>
        <p:nvPicPr>
          <p:cNvPr id="9220" name="Picture 4" descr="J.A.P | COMITE DU MORBIHAN BASKET-BALL"/>
          <p:cNvPicPr>
            <a:picLocks noChangeAspect="1" noChangeArrowheads="1"/>
          </p:cNvPicPr>
          <p:nvPr/>
        </p:nvPicPr>
        <p:blipFill>
          <a:blip r:embed="rId3" cstate="print"/>
          <a:srcRect l="6522" t="5124" r="13043" b="2646"/>
          <a:stretch>
            <a:fillRect/>
          </a:stretch>
        </p:blipFill>
        <p:spPr bwMode="auto">
          <a:xfrm>
            <a:off x="357158" y="357166"/>
            <a:ext cx="1762137" cy="2571768"/>
          </a:xfrm>
          <a:prstGeom prst="rect">
            <a:avLst/>
          </a:prstGeom>
          <a:noFill/>
        </p:spPr>
      </p:pic>
      <p:pic>
        <p:nvPicPr>
          <p:cNvPr id="6" name="Image 5" descr="Le Basket : Une Ecole de la Vie | CLUB DES JEUNES RENANAIS - CJR"/>
          <p:cNvPicPr/>
          <p:nvPr/>
        </p:nvPicPr>
        <p:blipFill>
          <a:blip r:embed="rId4"/>
          <a:srcRect l="396" t="28101" b="71"/>
          <a:stretch>
            <a:fillRect/>
          </a:stretch>
        </p:blipFill>
        <p:spPr bwMode="auto">
          <a:xfrm>
            <a:off x="2357422" y="1000108"/>
            <a:ext cx="471490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Users\Pc\Downloads\IMG-20241125-WA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2698" y="4071942"/>
            <a:ext cx="1805912" cy="254952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5929330"/>
            <a:ext cx="7143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C’est vous la g</a:t>
            </a:r>
            <a:r>
              <a:rPr lang="fr-FR" sz="3000" dirty="0" smtClean="0"/>
              <a:t>énération importante pour le futur du club !!!!</a:t>
            </a:r>
            <a:endParaRPr lang="fr-F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42974" y="2714620"/>
            <a:ext cx="451482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Code de </a:t>
            </a:r>
            <a:br>
              <a:rPr lang="fr-FR" dirty="0" smtClean="0"/>
            </a:br>
            <a:r>
              <a:rPr lang="fr-FR" dirty="0" smtClean="0"/>
              <a:t>conduite des</a:t>
            </a:r>
            <a:br>
              <a:rPr lang="fr-FR" dirty="0" smtClean="0"/>
            </a:br>
            <a:r>
              <a:rPr lang="fr-FR" dirty="0" smtClean="0"/>
              <a:t>jeunes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rcRect l="7497" t="3975" r="5866" b="18283"/>
          <a:stretch>
            <a:fillRect/>
          </a:stretch>
        </p:blipFill>
        <p:spPr bwMode="auto">
          <a:xfrm>
            <a:off x="4214810" y="285728"/>
            <a:ext cx="4651533" cy="631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9256" y="928670"/>
            <a:ext cx="3257544" cy="2439982"/>
          </a:xfrm>
        </p:spPr>
        <p:txBody>
          <a:bodyPr/>
          <a:lstStyle/>
          <a:p>
            <a:r>
              <a:rPr lang="fr-FR" dirty="0" smtClean="0"/>
              <a:t>Les parents et leur rôle clef 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rcRect l="4954" t="22759" r="7300" b="2015"/>
          <a:stretch>
            <a:fillRect/>
          </a:stretch>
        </p:blipFill>
        <p:spPr bwMode="auto">
          <a:xfrm>
            <a:off x="285720" y="285728"/>
            <a:ext cx="50006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142976" y="4500570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Vous êtes important pour l’équipe de vos enfants et pour le club </a:t>
            </a:r>
          </a:p>
          <a:p>
            <a:r>
              <a:rPr lang="fr-FR" sz="2000" dirty="0" smtClean="0"/>
              <a:t>		- Bénévoles</a:t>
            </a:r>
          </a:p>
          <a:p>
            <a:r>
              <a:rPr lang="fr-FR" sz="2000" dirty="0" smtClean="0"/>
              <a:t>		- Table de marque</a:t>
            </a:r>
          </a:p>
          <a:p>
            <a:r>
              <a:rPr lang="fr-FR" sz="2000" dirty="0" smtClean="0"/>
              <a:t>		- Responsable de salle</a:t>
            </a:r>
          </a:p>
          <a:p>
            <a:r>
              <a:rPr lang="fr-FR" sz="2000" dirty="0" smtClean="0"/>
              <a:t>		- Covoiturage </a:t>
            </a:r>
          </a:p>
          <a:p>
            <a:r>
              <a:rPr lang="fr-FR" sz="2000" dirty="0" smtClean="0"/>
              <a:t>		- Goûter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660" y="2786066"/>
            <a:ext cx="435768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Code de conduite parents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rcRect l="6161" t="1266" r="3292" b="4882"/>
          <a:stretch>
            <a:fillRect/>
          </a:stretch>
        </p:blipFill>
        <p:spPr bwMode="auto">
          <a:xfrm>
            <a:off x="357158" y="285728"/>
            <a:ext cx="46434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10167</TotalTime>
  <Words>271</Words>
  <Application>Microsoft Office PowerPoint</Application>
  <PresentationFormat>Affichage à l'écran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Sommaire</vt:lpstr>
      <vt:lpstr>Définition</vt:lpstr>
      <vt:lpstr>L’équipe encadrante</vt:lpstr>
      <vt:lpstr>Code de  conduite des  encadrants</vt:lpstr>
      <vt:lpstr>Les jeunes </vt:lpstr>
      <vt:lpstr>Code de  conduite des jeunes</vt:lpstr>
      <vt:lpstr>Les parents et leur rôle clef </vt:lpstr>
      <vt:lpstr>Code de conduite parents</vt:lpstr>
      <vt:lpstr>L’opération JAP</vt:lpstr>
      <vt:lpstr>Le projet club </vt:lpstr>
      <vt:lpstr>A venir…</vt:lpstr>
      <vt:lpstr>Merci d’être venu et de nous avoir écoutés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164</cp:revision>
  <dcterms:created xsi:type="dcterms:W3CDTF">2025-02-21T17:40:43Z</dcterms:created>
  <dcterms:modified xsi:type="dcterms:W3CDTF">2025-02-28T19:08:07Z</dcterms:modified>
</cp:coreProperties>
</file>